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2" autoAdjust="0"/>
    <p:restoredTop sz="94657"/>
  </p:normalViewPr>
  <p:slideViewPr>
    <p:cSldViewPr snapToGrid="0">
      <p:cViewPr varScale="1">
        <p:scale>
          <a:sx n="97" d="100"/>
          <a:sy n="97" d="100"/>
        </p:scale>
        <p:origin x="10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A1539-9E53-121F-0320-7EBE4D322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2D456-B402-7480-2543-A031EF388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F8F96-417C-590B-A0E7-1CEF1717F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15D7-164F-4480-98FF-33722BB27D2E}" type="datetimeFigureOut">
              <a:rPr lang="en-CA" smtClean="0"/>
              <a:t>2024-06-04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AF8FF-27C2-D33B-F71D-89B7A3FE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C4121-939F-7E91-1AF6-58640C436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76D9-8586-454C-B656-54919B6440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194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0E68C-4251-C95C-3C0C-74A8C87AE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8279A-3A5F-F729-15C6-7BB05869E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CA614-AA3D-4A53-84F9-F90DF72A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15D7-164F-4480-98FF-33722BB27D2E}" type="datetimeFigureOut">
              <a:rPr lang="en-CA" smtClean="0"/>
              <a:t>2024-06-04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9C6E-0E22-6DBB-3931-A2D3B1948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4DFCB-016E-231A-C126-8383D3930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76D9-8586-454C-B656-54919B6440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6752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3BF3F7-0770-F040-ED17-75C8F206A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1E788-C061-333A-7B6C-5AD305410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8B52A-7764-D2CA-3528-8C1537DFC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15D7-164F-4480-98FF-33722BB27D2E}" type="datetimeFigureOut">
              <a:rPr lang="en-CA" smtClean="0"/>
              <a:t>2024-06-04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44520-6060-69CF-2987-77AD9DBC6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DA59C-E90A-785C-E839-B93768CC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76D9-8586-454C-B656-54919B6440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255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0DE18-15B4-D52B-A806-FB613DF8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17149-C4FF-898E-4C05-B77D1A8EA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FA54-B0D0-9F3B-EF2A-527F2E8C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15D7-164F-4480-98FF-33722BB27D2E}" type="datetimeFigureOut">
              <a:rPr lang="en-CA" smtClean="0"/>
              <a:t>2024-06-04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35AF9-98D3-A57F-55B4-23BEA038E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5FC3A-FD28-C55B-3A48-32EB1AA0A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76D9-8586-454C-B656-54919B6440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1632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AC05-6060-C979-3E6F-BBB0CBEAE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7FF26-1D6F-5EB0-B42A-E31FDF1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76673-3204-A965-2B42-ACC9CD1A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15D7-164F-4480-98FF-33722BB27D2E}" type="datetimeFigureOut">
              <a:rPr lang="en-CA" smtClean="0"/>
              <a:t>2024-06-04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A16C6-C2C4-FE8E-B1F4-29001C44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C236C-E7D5-63FD-7DB0-29D9F785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76D9-8586-454C-B656-54919B6440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6877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C8C45-AD55-4B7B-07C6-488F43DD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B1E31-50C0-25DE-D5EE-C7216EA235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7E122-3C54-74B8-509C-22EB8697F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C3C83-AEB2-5188-DB5C-2FEA873C8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15D7-164F-4480-98FF-33722BB27D2E}" type="datetimeFigureOut">
              <a:rPr lang="en-CA" smtClean="0"/>
              <a:t>2024-06-04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67BCF-9145-D6BF-17B4-AD99E55E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E0298-436B-BF8D-AEB4-6D9E1A51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76D9-8586-454C-B656-54919B6440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449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81F1-1407-62CC-FDB6-F15369CFD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E38D4-E40E-92B8-6B16-29B4750F8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49852-A10A-8C2E-4E10-329616C00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7AEF8-259C-1C7F-C63D-7C4BFDD77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6C2A89-779D-BF27-53B8-EF852AA6F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D57D27-8588-73F8-AB3C-967C8378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15D7-164F-4480-98FF-33722BB27D2E}" type="datetimeFigureOut">
              <a:rPr lang="en-CA" smtClean="0"/>
              <a:t>2024-06-04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75CFE7-8BA3-AAB9-F3BF-A752F619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BB2321-189B-A7DD-22F3-FC8D69D3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76D9-8586-454C-B656-54919B6440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2479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0ADCD-A01D-645C-6F9D-3973CE0F6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3A60C1-B075-46A5-0604-3FD71B386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15D7-164F-4480-98FF-33722BB27D2E}" type="datetimeFigureOut">
              <a:rPr lang="en-CA" smtClean="0"/>
              <a:t>2024-06-04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E1CCE-11E0-4FD0-C7C8-F29B0947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74B88-CFC8-7EE5-BE3D-F9272539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76D9-8586-454C-B656-54919B6440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148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AD5BC0-1B47-6F54-4AC1-B39953E2D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15D7-164F-4480-98FF-33722BB27D2E}" type="datetimeFigureOut">
              <a:rPr lang="en-CA" smtClean="0"/>
              <a:t>2024-06-04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C3408-6D32-8CDF-051C-5169AEF7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F6088-2999-EED0-5AA2-0F582594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76D9-8586-454C-B656-54919B6440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918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920D6-2FC6-9777-9DC7-BF5EF6C38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922F9-5EA7-1B0E-F68A-70A7F04E1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76D09C-AA29-D6F0-E765-F507AAFAA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C3D15-F8FA-A150-0022-E51C58B4E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15D7-164F-4480-98FF-33722BB27D2E}" type="datetimeFigureOut">
              <a:rPr lang="en-CA" smtClean="0"/>
              <a:t>2024-06-04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70CE73-B10F-3D63-B663-FA7FCD4CB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B97B4-EE44-E87F-F43B-F554620F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76D9-8586-454C-B656-54919B6440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7487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4170-CEC1-36FB-9D56-4BA03CA96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3B4A20-DE42-26B4-DAB4-39DC294DB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0F35B-934F-5895-C855-8983CD879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CEB2F-AC8C-7C12-91BD-10F68A53B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15D7-164F-4480-98FF-33722BB27D2E}" type="datetimeFigureOut">
              <a:rPr lang="en-CA" smtClean="0"/>
              <a:t>2024-06-04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33B8E-59E6-B874-2BA0-0164F1E30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6921F-7D73-F901-4F29-47A497C7D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76D9-8586-454C-B656-54919B6440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840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49F6FF-BEC2-4782-72E5-7657F7B0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19BF2-0544-FED4-D98C-356C0D40A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FFEB2-B07D-2424-A9A7-985C351A0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2815D7-164F-4480-98FF-33722BB27D2E}" type="datetimeFigureOut">
              <a:rPr lang="en-CA" smtClean="0"/>
              <a:t>2024-06-04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0EE74-76B0-7E38-5407-4F521C533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B17BD-AA7E-0430-B035-03623B75B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A676D9-8586-454C-B656-54919B6440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852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56212C-24D0-8C61-9ADE-0F149BCA00C7}"/>
              </a:ext>
            </a:extLst>
          </p:cNvPr>
          <p:cNvSpPr txBox="1"/>
          <p:nvPr/>
        </p:nvSpPr>
        <p:spPr>
          <a:xfrm>
            <a:off x="4635795" y="5984"/>
            <a:ext cx="3593805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[Verse]</a:t>
            </a:r>
          </a:p>
          <a:p>
            <a:r>
              <a:rPr lang="en-US" dirty="0"/>
              <a:t>Harness the power of AI</a:t>
            </a:r>
          </a:p>
          <a:p>
            <a:r>
              <a:rPr lang="en-US" dirty="0"/>
              <a:t>AI for good</a:t>
            </a:r>
          </a:p>
          <a:p>
            <a:r>
              <a:rPr lang="en-US" dirty="0"/>
              <a:t>That's why</a:t>
            </a:r>
          </a:p>
          <a:p>
            <a:r>
              <a:rPr lang="en-US" dirty="0" err="1"/>
              <a:t>Satell</a:t>
            </a:r>
            <a:r>
              <a:rPr lang="en-US" dirty="0"/>
              <a:t> Institute leading the way</a:t>
            </a:r>
          </a:p>
          <a:p>
            <a:r>
              <a:rPr lang="en-US" dirty="0"/>
              <a:t>Corporate CSR</a:t>
            </a:r>
          </a:p>
          <a:p>
            <a:r>
              <a:rPr lang="en-US" dirty="0"/>
              <a:t>Night and day</a:t>
            </a:r>
          </a:p>
          <a:p>
            <a:endParaRPr lang="en-US" dirty="0"/>
          </a:p>
          <a:p>
            <a:r>
              <a:rPr lang="en-US" dirty="0"/>
              <a:t>Conference on Generative AI</a:t>
            </a:r>
          </a:p>
          <a:p>
            <a:r>
              <a:rPr lang="en-US" dirty="0"/>
              <a:t>It's here to stay</a:t>
            </a:r>
          </a:p>
          <a:p>
            <a:r>
              <a:rPr lang="en-US" dirty="0"/>
              <a:t>Oh my oh my</a:t>
            </a:r>
          </a:p>
          <a:p>
            <a:r>
              <a:rPr lang="en-US" dirty="0"/>
              <a:t>Speakers will discuss and debate</a:t>
            </a:r>
          </a:p>
          <a:p>
            <a:r>
              <a:rPr lang="en-US" dirty="0"/>
              <a:t>The potential is vast</a:t>
            </a:r>
          </a:p>
          <a:p>
            <a:r>
              <a:rPr lang="en-US" dirty="0"/>
              <a:t>It's not too late</a:t>
            </a:r>
          </a:p>
          <a:p>
            <a:endParaRPr lang="en-US" dirty="0"/>
          </a:p>
          <a:p>
            <a:r>
              <a:rPr lang="en-US" dirty="0"/>
              <a:t>[Verse 2]</a:t>
            </a:r>
          </a:p>
          <a:p>
            <a:r>
              <a:rPr lang="en-US" dirty="0"/>
              <a:t>In sectors like healthcare</a:t>
            </a:r>
          </a:p>
          <a:p>
            <a:r>
              <a:rPr lang="en-US" dirty="0"/>
              <a:t>It's a must</a:t>
            </a:r>
          </a:p>
          <a:p>
            <a:r>
              <a:rPr lang="en-US" dirty="0"/>
              <a:t>The impact of AI will forever last</a:t>
            </a:r>
          </a:p>
          <a:p>
            <a:r>
              <a:rPr lang="en-US" dirty="0"/>
              <a:t>Leadership</a:t>
            </a:r>
          </a:p>
          <a:p>
            <a:r>
              <a:rPr lang="en-US" dirty="0"/>
              <a:t>Productivity</a:t>
            </a:r>
          </a:p>
          <a:p>
            <a:r>
              <a:rPr lang="en-US" dirty="0"/>
              <a:t>And change</a:t>
            </a:r>
          </a:p>
          <a:p>
            <a:r>
              <a:rPr lang="en-US" dirty="0"/>
              <a:t>Enhanced corporate practices</a:t>
            </a:r>
          </a:p>
          <a:p>
            <a:r>
              <a:rPr lang="en-US" dirty="0"/>
              <a:t>It's all in range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F5058-4AD5-3416-33A7-682DB98621BF}"/>
              </a:ext>
            </a:extLst>
          </p:cNvPr>
          <p:cNvSpPr txBox="1"/>
          <p:nvPr/>
        </p:nvSpPr>
        <p:spPr>
          <a:xfrm>
            <a:off x="8229600" y="0"/>
            <a:ext cx="34803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[Chorus] </a:t>
            </a:r>
          </a:p>
          <a:p>
            <a:r>
              <a:rPr lang="en-US" dirty="0"/>
              <a:t>AI revolution</a:t>
            </a:r>
          </a:p>
          <a:p>
            <a:r>
              <a:rPr lang="en-US" dirty="0"/>
              <a:t>It's time to ride the wave</a:t>
            </a:r>
          </a:p>
          <a:p>
            <a:r>
              <a:rPr lang="en-US" dirty="0"/>
              <a:t>Harness the power</a:t>
            </a:r>
          </a:p>
          <a:p>
            <a:r>
              <a:rPr lang="en-US" dirty="0"/>
              <a:t>Make the world a better place</a:t>
            </a:r>
          </a:p>
          <a:p>
            <a:r>
              <a:rPr lang="en-US" dirty="0"/>
              <a:t>Conference in Pittsburgh</a:t>
            </a:r>
          </a:p>
          <a:p>
            <a:r>
              <a:rPr lang="en-US" dirty="0"/>
              <a:t>Philly too</a:t>
            </a:r>
          </a:p>
          <a:p>
            <a:r>
              <a:rPr lang="en-US" dirty="0"/>
              <a:t>Deep exchange of ideas</a:t>
            </a:r>
          </a:p>
          <a:p>
            <a:r>
              <a:rPr lang="en-US" dirty="0"/>
              <a:t>Ethical use</a:t>
            </a:r>
          </a:p>
          <a:p>
            <a:endParaRPr lang="en-US" dirty="0"/>
          </a:p>
        </p:txBody>
      </p:sp>
      <p:pic>
        <p:nvPicPr>
          <p:cNvPr id="4" name="Conference of the Future - Satell - Logo 20">
            <a:hlinkClick r:id="" action="ppaction://media"/>
            <a:extLst>
              <a:ext uri="{FF2B5EF4-FFF2-40B4-BE49-F238E27FC236}">
                <a16:creationId xmlns:a16="http://schemas.microsoft.com/office/drawing/2014/main" id="{031C5A86-01EA-7775-9B9A-7F3C8941E9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Picture 2" descr="A red and blue hexagon with a white letter s&#10;&#10;Description automatically generated">
            <a:extLst>
              <a:ext uri="{FF2B5EF4-FFF2-40B4-BE49-F238E27FC236}">
                <a16:creationId xmlns:a16="http://schemas.microsoft.com/office/drawing/2014/main" id="{B6C352D9-F90D-142F-0D6B-1BA73537D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634" y="5019832"/>
            <a:ext cx="1313475" cy="131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1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108</Words>
  <Application>Microsoft Macintosh PowerPoint</Application>
  <PresentationFormat>Widescreen</PresentationFormat>
  <Paragraphs>34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Ibaraki</dc:creator>
  <cp:lastModifiedBy>Melissa Ferdinand</cp:lastModifiedBy>
  <cp:revision>7</cp:revision>
  <dcterms:created xsi:type="dcterms:W3CDTF">2024-05-11T15:59:22Z</dcterms:created>
  <dcterms:modified xsi:type="dcterms:W3CDTF">2024-06-04T12:36:56Z</dcterms:modified>
</cp:coreProperties>
</file>